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рефлексотерапії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579" y="4365001"/>
            <a:ext cx="26193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048933"/>
            <a:ext cx="7745041" cy="460124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вдосконалення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метода,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шляхи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неврології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неврології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рефлекторного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невралгіях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невропатіях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цефалгіях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вертеброгених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синдромах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неврологічних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способами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пунктурної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манульної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104" y="195210"/>
            <a:ext cx="3209925" cy="14287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304800"/>
            <a:ext cx="8173948" cy="589279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дієвим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способом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дисфункції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побічних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відзначається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станах, 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доступністю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економічністю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практично не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потребують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витрат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практику. </a:t>
            </a:r>
            <a:endParaRPr lang="uk-UA" sz="3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116667"/>
            <a:ext cx="8466667" cy="381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є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складовою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здобувачам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засвоїти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рефлексотерапії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й набути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комплексному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етапах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патологічного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endParaRPr lang="ru-RU" sz="1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167" y="211667"/>
            <a:ext cx="2400300" cy="16848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54" y="4419600"/>
            <a:ext cx="1876425" cy="22013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1373</TotalTime>
  <Words>170</Words>
  <Application>Microsoft Office PowerPoint</Application>
  <PresentationFormat>Экран (4:3)</PresentationFormat>
  <Paragraphs>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Основи рефлексотерапії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38</cp:revision>
  <dcterms:created xsi:type="dcterms:W3CDTF">2012-11-28T20:51:53Z</dcterms:created>
  <dcterms:modified xsi:type="dcterms:W3CDTF">2024-04-15T09:43:11Z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